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AADB660-2542-4407-BFEC-44579D0C17C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870B41B-9532-4445-9F3F-35249F362FC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4572000" cy="1368798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imagery?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680960" cy="2438399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IMAGERY #1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5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320799"/>
            <a:ext cx="64903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Let's consider this sentence: </a:t>
            </a:r>
            <a:r>
              <a:rPr lang="en-US" sz="28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'The strawberries were blood-red with ripeness and almost scraped the ground on a long line of wild bushes.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' What picture do you see in your mind when you read this?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You probably imagined the deep color of the ripe strawberries, the warmth of the summer sun, and perhaps the feeling of the grainy smoothness of the fruit. 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762000"/>
            <a:ext cx="4952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Imagery can either expose us to new experiences or reveal our own experiences in a new light.</a:t>
            </a:r>
            <a:r>
              <a:rPr lang="en-US" sz="28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Because most poems are brief, a poet has the challenge of creating an entire world for the reader in a few short lines, and images or even the story that arises from a series of images, is the most efficient route to this communication.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3048000"/>
            <a:ext cx="53663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Auditory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onomatopoeia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Olfactory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odors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Gustatory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flavors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Tactile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textures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Kinesthetic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movements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objects, events, actions, or places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856" y="152400"/>
            <a:ext cx="5910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Poets use imagery to draw readers into a 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sensory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experience</a:t>
            </a: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Images will often provide us with mental snapshots that appeal to our senses of sight, sound, taste, touch, and smell.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13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IMAGERY #</a:t>
            </a:r>
            <a:r>
              <a:rPr lang="en-US" sz="6000" dirty="0" smtClean="0"/>
              <a:t>1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319749"/>
            <a:ext cx="7391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many men, so beautiful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they all dead did lie: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a thousand thousand slimy things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Lived on; and so did I.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shadow of the ship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 watched their rich attire: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Blue, glossy green, and velvet black,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coiled and swam; and every track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 flash of golden fire.”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“The Rime of the Ancient Mariner” by Samuel Taylor Coleridge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VOICE LESSON BOOK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7924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ANSWER THESE QUESTIONS</a:t>
            </a:r>
          </a:p>
          <a:p>
            <a:endParaRPr lang="en-US" dirty="0"/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stanzas from “The Rime of the Ancient Mariner” show the Mariner’s changing attitude toward the creatures of the sea. What is the Mariner’s attitude in the first stanza? 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image reveals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attitude? 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Mariner’s attitude in the second stanza? Analyze the imagery that reveals this change.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3790270"/>
            <a:ext cx="7696200" cy="313932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many men, so beautiful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they all dead did lie: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 thousand thousand slimy things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Lived on; and so did I.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shadow of the ship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watched their rich attire: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Blue, glossy green, and velvet black,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coiled and swam; and every track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a flash of golden fire.”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APPLY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75114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Think of a cat or a dog you can describe easily. First, write a description which reveals a positive attitude toward the animal. Then think of the same animal and write a description which reveals a negative attitude. Remember that the animal’s looks do not change; only your attitude changes. Use imagery rather than explanation to create your description.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1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1404</TotalTime>
  <Words>465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Mylar</vt:lpstr>
      <vt:lpstr>IMAGERY #1</vt:lpstr>
      <vt:lpstr>PowerPoint Presentation</vt:lpstr>
      <vt:lpstr>PowerPoint Presentation</vt:lpstr>
      <vt:lpstr>PowerPoint Presentation</vt:lpstr>
      <vt:lpstr>IMAGERY #1</vt:lpstr>
      <vt:lpstr>VOICE LESSON BOOK</vt:lpstr>
      <vt:lpstr>APPLY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</dc:creator>
  <cp:lastModifiedBy>Kelly Frederick</cp:lastModifiedBy>
  <cp:revision>17</cp:revision>
  <dcterms:created xsi:type="dcterms:W3CDTF">2014-10-11T04:56:52Z</dcterms:created>
  <dcterms:modified xsi:type="dcterms:W3CDTF">2014-10-20T15:51:42Z</dcterms:modified>
</cp:coreProperties>
</file>